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3" r:id="rId14"/>
    <p:sldId id="277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7796" autoAdjust="0"/>
    <p:restoredTop sz="92473" autoAdjust="0"/>
  </p:normalViewPr>
  <p:slideViewPr>
    <p:cSldViewPr>
      <p:cViewPr varScale="1">
        <p:scale>
          <a:sx n="65" d="100"/>
          <a:sy n="65" d="100"/>
        </p:scale>
        <p:origin x="-2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B0618-91EE-427A-AA7C-5815C8CDDC08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4BCC-7449-4761-850C-940041F78D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81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жаркий день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должен быть родник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Экологическая работа по благоустройству 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Закат на селе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Родник вновь живет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Исследовательская</a:t>
            </a:r>
            <a:r>
              <a:rPr lang="ru-RU" baseline="0" dirty="0" smtClean="0"/>
              <a:t> работа  водного объекта на местности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«Голубой</a:t>
            </a:r>
            <a:r>
              <a:rPr lang="ru-RU" baseline="0" dirty="0" smtClean="0"/>
              <a:t> оазис» находится под охраной и постоянной заботой учащихся НОУ  «Я и  Природа»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Трудовая операция по очистке русла родника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Родник</a:t>
            </a:r>
            <a:r>
              <a:rPr lang="ru-RU" baseline="0" dirty="0" smtClean="0"/>
              <a:t> живёт  и зимой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Святой колодец» - это пример не только возрождения природного объекта, но и возрождение духовности на селе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Живительный источник на краю</a:t>
            </a:r>
            <a:r>
              <a:rPr lang="ru-RU" baseline="0" dirty="0" smtClean="0"/>
              <a:t> села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4BCC-7449-4761-850C-940041F78D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9B853A-CB44-4CD7-A1B7-E9E7D822567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B8FEE0-CB2A-48C2-B07A-51696ECC92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2857496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Живи, родник, живи!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Синелипяговская СОШ\Рабочий стол\Новая папка\img588131715661635856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Синелипяговская СОШ\Рабочий стол\Новая папка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Синелипяговская СОШ\Рабочий стол\Новая папка\P1000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инелипяговская СОШ\Рабочий стол\фото о воде\P5213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9825" y="-1501775"/>
            <a:ext cx="11555413" cy="8666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390" y="0"/>
            <a:ext cx="9601390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класса\P513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4913" y="-903288"/>
            <a:ext cx="11555413" cy="8666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инелипяговская СОШ\Рабочий стол\фото о воде\PA06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63" y="-1265238"/>
            <a:ext cx="11555413" cy="86661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24544" y="6165304"/>
            <a:ext cx="5040560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МКОУ «Синелипяговская  СОШ»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Синелипяговская СОШ\Рабочий стол\фото о воде\PA060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7663" y="-1112838"/>
            <a:ext cx="11555413" cy="8666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инелипяговская СОШ\Рабочий стол\Новая папка\1336107815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1"/>
            <a:ext cx="9756575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6165304"/>
            <a:ext cx="3779912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Живи, любимый, родничок!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инелипяговская СОШ\Рабочий стол\фото о воде\P519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65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72200" y="6021288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Россия начинается с глубинки…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инелипяговская СОШ\Рабочий стол\Новая папка\280611fot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инелипяговская СОШ\Рабочий стол\Новая папка\temernittskoerov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инелипяговская СОШ\Рабочий стол\Новая папка\RS4563_Clearing-pond_Sue-L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Синелипяговская СОШ\Рабочий стол\Новая папка\rodnik_423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Синелипяговская СОШ\Рабочий стол\фото о воде\P1221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5916" y="-500089"/>
            <a:ext cx="11555413" cy="73580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5445224"/>
            <a:ext cx="45365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Видишь, вон там, журавли пролетели,                    У горизонта растаял их крик.                                          Если ты болен, прикован к постели,                                            Пусть тебе снится целебный родник.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138</Words>
  <Application>Microsoft Office PowerPoint</Application>
  <PresentationFormat>Экран (4:3)</PresentationFormat>
  <Paragraphs>29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Синелипяговская СОШ</dc:creator>
  <cp:lastModifiedBy>Роза</cp:lastModifiedBy>
  <cp:revision>32</cp:revision>
  <dcterms:created xsi:type="dcterms:W3CDTF">2013-01-31T09:25:07Z</dcterms:created>
  <dcterms:modified xsi:type="dcterms:W3CDTF">2021-03-09T08:59:55Z</dcterms:modified>
</cp:coreProperties>
</file>